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1D7F-E05C-4018-8660-EDF78D458DDA}" type="datetimeFigureOut">
              <a:rPr lang="th-TH" smtClean="0"/>
              <a:t>24/07/61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6F03-A2DF-4661-A420-FE651AED34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877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1D7F-E05C-4018-8660-EDF78D458DDA}" type="datetimeFigureOut">
              <a:rPr lang="th-TH" smtClean="0"/>
              <a:t>24/07/61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6F03-A2DF-4661-A420-FE651AED34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213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1D7F-E05C-4018-8660-EDF78D458DDA}" type="datetimeFigureOut">
              <a:rPr lang="th-TH" smtClean="0"/>
              <a:t>24/07/61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6F03-A2DF-4661-A420-FE651AED34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050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1D7F-E05C-4018-8660-EDF78D458DDA}" type="datetimeFigureOut">
              <a:rPr lang="th-TH" smtClean="0"/>
              <a:t>24/07/61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6F03-A2DF-4661-A420-FE651AED34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876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1D7F-E05C-4018-8660-EDF78D458DDA}" type="datetimeFigureOut">
              <a:rPr lang="th-TH" smtClean="0"/>
              <a:t>24/07/61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6F03-A2DF-4661-A420-FE651AED34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573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1D7F-E05C-4018-8660-EDF78D458DDA}" type="datetimeFigureOut">
              <a:rPr lang="th-TH" smtClean="0"/>
              <a:t>24/07/61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6F03-A2DF-4661-A420-FE651AED34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425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1D7F-E05C-4018-8660-EDF78D458DDA}" type="datetimeFigureOut">
              <a:rPr lang="th-TH" smtClean="0"/>
              <a:t>24/07/61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6F03-A2DF-4661-A420-FE651AED34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452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1D7F-E05C-4018-8660-EDF78D458DDA}" type="datetimeFigureOut">
              <a:rPr lang="th-TH" smtClean="0"/>
              <a:t>24/07/61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6F03-A2DF-4661-A420-FE651AED34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646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1D7F-E05C-4018-8660-EDF78D458DDA}" type="datetimeFigureOut">
              <a:rPr lang="th-TH" smtClean="0"/>
              <a:t>24/07/61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6F03-A2DF-4661-A420-FE651AED34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903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1D7F-E05C-4018-8660-EDF78D458DDA}" type="datetimeFigureOut">
              <a:rPr lang="th-TH" smtClean="0"/>
              <a:t>24/07/61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6F03-A2DF-4661-A420-FE651AED34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150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1D7F-E05C-4018-8660-EDF78D458DDA}" type="datetimeFigureOut">
              <a:rPr lang="th-TH" smtClean="0"/>
              <a:t>24/07/61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26F03-A2DF-4661-A420-FE651AED34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800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61D7F-E05C-4018-8660-EDF78D458DDA}" type="datetimeFigureOut">
              <a:rPr lang="th-TH" smtClean="0"/>
              <a:t>24/07/61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26F03-A2DF-4661-A420-FE651AED34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42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ข้อมูลประชากร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6067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699796"/>
              </p:ext>
            </p:extLst>
          </p:nvPr>
        </p:nvGraphicFramePr>
        <p:xfrm>
          <a:off x="381000" y="1143000"/>
          <a:ext cx="8229600" cy="555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600200"/>
                <a:gridCol w="1828800"/>
                <a:gridCol w="2057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ประชากร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สำรวจ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ทะเบียนราษฎร์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รพ.สต.ปากตะโก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838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859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453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รพ.สต.บ้านอ่าวมะม่วง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577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641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715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รพ.สต.ตะโก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148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200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812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รพ.สต.บ้านทับช้าง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126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122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505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รพ.สต.บ้านสามแยกจำปา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468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824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811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รพ.สต.ช่องไม้แก้ว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872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435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075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โรงพยาบาลทุ่งตะโก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771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483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080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21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800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24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564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415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th-TH" dirty="0" smtClean="0"/>
              <a:t>ข้อมูลประชากร ณ วันที่ 18 ก.ค. 61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009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th-TH" dirty="0" smtClean="0"/>
              <a:t>ข้อมูลประชากร ปีที่ผ่านมา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2711491"/>
              </p:ext>
            </p:extLst>
          </p:nvPr>
        </p:nvGraphicFramePr>
        <p:xfrm>
          <a:off x="381000" y="1143000"/>
          <a:ext cx="8229600" cy="555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600200"/>
                <a:gridCol w="1828800"/>
                <a:gridCol w="2057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ประชากร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สำรวจ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ทะเบียนราษฎร์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รพ.สต.ปากตะโก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1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814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559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รพ.สต.บ้านอ่าวมะม่วง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1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566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1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932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รพ.สต.ตะโก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3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125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4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054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รพ.สต.บ้านทับช้าง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153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170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รพ.สต.บ้านสามแยกจำปา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617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778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รพ.สต.ช่องไม้แก้ว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4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842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6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370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โรงพยาบาลทุ่งตะโก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6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152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5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975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22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269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25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838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th-TH" dirty="0" smtClean="0"/>
              <a:t>เปรียบเทียบข้อมูลประชากร </a:t>
            </a:r>
            <a:r>
              <a:rPr lang="en-US" dirty="0" smtClean="0"/>
              <a:t>UC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295853"/>
              </p:ext>
            </p:extLst>
          </p:nvPr>
        </p:nvGraphicFramePr>
        <p:xfrm>
          <a:off x="381000" y="1143000"/>
          <a:ext cx="8229600" cy="555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600200"/>
                <a:gridCol w="1828800"/>
                <a:gridCol w="2057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ประชากร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UC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ปีที่ผ่านมา</a:t>
                      </a:r>
                      <a:endParaRPr lang="en-US" sz="2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UC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ปัจจุบัน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ส่วนต่าง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รพ.สต.ปากตะโก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1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814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838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เพิ่ม</a:t>
                      </a:r>
                      <a:r>
                        <a:rPr lang="th-TH" b="1" baseline="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24 คน</a:t>
                      </a:r>
                      <a:endParaRPr lang="th-TH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รพ.สต.บ้านอ่าวมะม่วง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1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566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577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เพิ่ม 11 คน</a:t>
                      </a:r>
                      <a:endParaRPr lang="th-TH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รพ.สต.ตะโก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3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125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148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b="1" baseline="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เพิ่ม 23 คน</a:t>
                      </a:r>
                      <a:endParaRPr lang="th-TH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รพ.สต.บ้านทับช้าง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153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126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b="1" baseline="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ลดลง 27 คน</a:t>
                      </a:r>
                      <a:endParaRPr lang="th-TH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รพ.สต.บ้านสามแยกจำปา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617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468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ลดลง 149 คน</a:t>
                      </a:r>
                      <a:endParaRPr lang="th-TH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รพ.สต.ช่องไม้แก้ว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4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842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872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b="1" baseline="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เพิ่ม 30 คน</a:t>
                      </a:r>
                      <a:endParaRPr lang="th-TH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โรงพยาบาลทุ่งตะโก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6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152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771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b="1" baseline="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ลดลง 381 คน</a:t>
                      </a:r>
                      <a:endParaRPr lang="th-TH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22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269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21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800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solidFill>
                            <a:srgbClr val="FF0000"/>
                          </a:solidFill>
                        </a:rPr>
                        <a:t>ลดลง</a:t>
                      </a:r>
                      <a:r>
                        <a:rPr lang="th-TH" b="1" baseline="0" dirty="0" smtClean="0">
                          <a:solidFill>
                            <a:srgbClr val="FF0000"/>
                          </a:solidFill>
                        </a:rPr>
                        <a:t> 469 คน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75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th-TH" dirty="0" smtClean="0"/>
              <a:t>เปรียบเทียบข้อมูลประชากรสำรวจ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ตัวแทนเนื้อหา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9485769"/>
              </p:ext>
            </p:extLst>
          </p:nvPr>
        </p:nvGraphicFramePr>
        <p:xfrm>
          <a:off x="381000" y="1143000"/>
          <a:ext cx="8229600" cy="555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600200"/>
                <a:gridCol w="1828800"/>
                <a:gridCol w="2057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ประชากร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สำรวจ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ปีที่ผ่านมา</a:t>
                      </a:r>
                      <a:endParaRPr lang="en-US" sz="2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ปีปัจจุบัน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ส่วนต่าง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รพ.สต.ปากตะโก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559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859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ลดลง 700 คน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รพ.สต.บ้านอ่าวมะม่วง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1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932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641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ลดลง 291 คน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รพ.สต.ตะโก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4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054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200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ลดลง 854 คน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รพ.สต.บ้านทับช้าง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170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122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ลดลง 48 คน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รพ.สต.บ้านสามแยกจำปา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778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824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เพิ่ม 46 คน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รพ.สต.ช่องไม้แก้ว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6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370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435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เพิ่ม 65 คน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โรงพยาบาลทุ่งตะโก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5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975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483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เพิ่ม 508 คน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25</a:t>
                      </a:r>
                      <a:r>
                        <a:rPr lang="en-US" b="1" dirty="0" smtClean="0"/>
                        <a:t>,</a:t>
                      </a:r>
                      <a:r>
                        <a:rPr lang="th-TH" b="1" dirty="0" smtClean="0"/>
                        <a:t>838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24</a:t>
                      </a:r>
                      <a:r>
                        <a:rPr lang="en-US" b="1" dirty="0" smtClean="0"/>
                        <a:t>,</a:t>
                      </a:r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564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ลดลง</a:t>
                      </a:r>
                      <a:r>
                        <a:rPr lang="th-TH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1244 คน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17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453</Words>
  <Application>Microsoft Office PowerPoint</Application>
  <PresentationFormat>นำเสนอทางหน้าจอ (4:3)</PresentationFormat>
  <Paragraphs>145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ชุดรูปแบบของ Office</vt:lpstr>
      <vt:lpstr>ข้อมูลประชากร</vt:lpstr>
      <vt:lpstr>ข้อมูลประชากร ณ วันที่ 18 ก.ค. 61</vt:lpstr>
      <vt:lpstr>ข้อมูลประชากร ปีที่ผ่านมา</vt:lpstr>
      <vt:lpstr>เปรียบเทียบข้อมูลประชากร UC</vt:lpstr>
      <vt:lpstr>เปรียบเทียบข้อมูลประชากรสำรวจ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ข้อมูลประชากร</dc:title>
  <dc:creator>user</dc:creator>
  <cp:lastModifiedBy>user</cp:lastModifiedBy>
  <cp:revision>5</cp:revision>
  <dcterms:created xsi:type="dcterms:W3CDTF">2018-07-24T02:29:42Z</dcterms:created>
  <dcterms:modified xsi:type="dcterms:W3CDTF">2018-07-24T03:16:24Z</dcterms:modified>
</cp:coreProperties>
</file>